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58" r:id="rId2"/>
    <p:sldId id="359" r:id="rId3"/>
    <p:sldId id="262" r:id="rId4"/>
    <p:sldId id="361" r:id="rId5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6E3"/>
    <a:srgbClr val="F92571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 autoAdjust="0"/>
    <p:restoredTop sz="95865"/>
  </p:normalViewPr>
  <p:slideViewPr>
    <p:cSldViewPr snapToGrid="0" showGuides="1">
      <p:cViewPr varScale="1">
        <p:scale>
          <a:sx n="111" d="100"/>
          <a:sy n="111" d="100"/>
        </p:scale>
        <p:origin x="1116" y="96"/>
      </p:cViewPr>
      <p:guideLst>
        <p:guide orient="horz" pos="2160"/>
        <p:guide pos="574"/>
        <p:guide pos="3613"/>
        <p:guide pos="5541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16.06.2024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16.06.2024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16.06.2024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16.06.2024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>
                <a:latin typeface="+mn-lt"/>
              </a:rPr>
              <a:t>u1z1</a:t>
            </a:r>
            <a:endParaRPr lang="ru-RU" b="0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Задача 09 Сервис </a:t>
            </a:r>
            <a:r>
              <a:rPr lang="ru-RU" dirty="0"/>
              <a:t>автоматизации </a:t>
            </a:r>
            <a:r>
              <a:rPr lang="ru-RU" dirty="0" smtClean="0"/>
              <a:t>составления</a:t>
            </a:r>
          </a:p>
          <a:p>
            <a:r>
              <a:rPr lang="ru-RU" dirty="0" smtClean="0"/>
              <a:t>графика </a:t>
            </a:r>
            <a:r>
              <a:rPr lang="ru-RU" dirty="0"/>
              <a:t>работы </a:t>
            </a:r>
            <a:r>
              <a:rPr lang="ru-RU" dirty="0" smtClean="0"/>
              <a:t>врачей-рентгенологов. Сопроводительная документация.</a:t>
            </a:r>
            <a:endParaRPr lang="en-US" dirty="0" smtClean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DF69788-CAE5-061A-2350-4D3C81D86B14}"/>
              </a:ext>
            </a:extLst>
          </p:cNvPr>
          <p:cNvGrpSpPr>
            <a:grpSpLocks noChangeAspect="1"/>
          </p:cNvGrpSpPr>
          <p:nvPr/>
        </p:nvGrpSpPr>
        <p:grpSpPr>
          <a:xfrm>
            <a:off x="8241532" y="1015186"/>
            <a:ext cx="3528925" cy="860746"/>
            <a:chOff x="909086" y="5229585"/>
            <a:chExt cx="2450642" cy="597740"/>
          </a:xfrm>
        </p:grpSpPr>
        <p:sp>
          <p:nvSpPr>
            <p:cNvPr id="12" name="Прямоугольник с двумя учесеченными противолежащими углами 84">
              <a:extLst>
                <a:ext uri="{FF2B5EF4-FFF2-40B4-BE49-F238E27FC236}">
                  <a16:creationId xmlns:a16="http://schemas.microsoft.com/office/drawing/2014/main" id="{D1A25124-B9A4-7BC6-0BFB-168ECEB7249C}"/>
                </a:ext>
              </a:extLst>
            </p:cNvPr>
            <p:cNvSpPr/>
            <p:nvPr/>
          </p:nvSpPr>
          <p:spPr>
            <a:xfrm>
              <a:off x="909086" y="5229585"/>
              <a:ext cx="2450642" cy="59774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bg1">
                <a:alpha val="0"/>
              </a:schemeClr>
            </a:solidFill>
            <a:ln w="9525">
              <a:solidFill>
                <a:schemeClr val="bg1">
                  <a:alpha val="47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83A96720-2151-A585-25BC-9236D73F2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647" y="5393585"/>
              <a:ext cx="912619" cy="269740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A6CFEBC4-0D6D-DDB4-D187-10B41DDF4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931" y="5355017"/>
              <a:ext cx="1217132" cy="3494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7227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Для развертывания приложения необходимо</a:t>
            </a:r>
            <a:r>
              <a:rPr lang="en-US" dirty="0" smtClean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err="1" smtClean="0"/>
              <a:t>Склонировать</a:t>
            </a:r>
            <a:r>
              <a:rPr lang="ru-RU" dirty="0" smtClean="0"/>
              <a:t> </a:t>
            </a:r>
            <a:r>
              <a:rPr lang="ru-RU" dirty="0" err="1" smtClean="0"/>
              <a:t>репозиторий</a:t>
            </a:r>
            <a:r>
              <a:rPr lang="ru-RU" dirty="0" smtClean="0"/>
              <a:t> </a:t>
            </a:r>
            <a:r>
              <a:rPr lang="de-DE" dirty="0"/>
              <a:t>https://</a:t>
            </a:r>
            <a:r>
              <a:rPr lang="de-DE" dirty="0" smtClean="0"/>
              <a:t>github.com/gaknas/HackatonUIZI.git</a:t>
            </a: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Из под </a:t>
            </a:r>
            <a:r>
              <a:rPr lang="en-US" dirty="0" smtClean="0"/>
              <a:t>Linux(Ubuntu/Mint) </a:t>
            </a:r>
            <a:r>
              <a:rPr lang="ru-RU" dirty="0" smtClean="0"/>
              <a:t>системы запустить </a:t>
            </a:r>
            <a:r>
              <a:rPr lang="en-US" dirty="0" smtClean="0"/>
              <a:t>script.sh</a:t>
            </a: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Сайт будет запущен на 0.0.0.0</a:t>
            </a:r>
            <a:r>
              <a:rPr lang="en-US" smtClean="0"/>
              <a:t>:8000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Развертывание приложения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815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Используемые технологии</a:t>
            </a:r>
            <a:endParaRPr lang="ru-RU" dirty="0">
              <a:latin typeface="+mn-lt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994303" y="1500529"/>
            <a:ext cx="4902200" cy="712587"/>
          </a:xfrm>
        </p:spPr>
        <p:txBody>
          <a:bodyPr/>
          <a:lstStyle/>
          <a:p>
            <a:r>
              <a:rPr lang="en-US" dirty="0" smtClean="0"/>
              <a:t>Python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94303" y="2357539"/>
            <a:ext cx="4902200" cy="712587"/>
          </a:xfrm>
        </p:spPr>
        <p:txBody>
          <a:bodyPr/>
          <a:lstStyle/>
          <a:p>
            <a:r>
              <a:rPr lang="en-US" dirty="0" smtClean="0"/>
              <a:t>Django – </a:t>
            </a:r>
            <a:r>
              <a:rPr lang="ru-RU" dirty="0" smtClean="0"/>
              <a:t>основной </a:t>
            </a:r>
            <a:r>
              <a:rPr lang="ru-RU" dirty="0" err="1" smtClean="0"/>
              <a:t>фреймворк</a:t>
            </a:r>
            <a:r>
              <a:rPr lang="ru-RU" dirty="0" smtClean="0"/>
              <a:t> сайта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994303" y="3214548"/>
            <a:ext cx="4902200" cy="712587"/>
          </a:xfrm>
        </p:spPr>
        <p:txBody>
          <a:bodyPr/>
          <a:lstStyle/>
          <a:p>
            <a:r>
              <a:rPr lang="en-US" dirty="0" smtClean="0"/>
              <a:t>Argon2 – </a:t>
            </a:r>
            <a:r>
              <a:rPr lang="ru-RU" dirty="0" smtClean="0"/>
              <a:t>модуль хеширования паролей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40FC05B-8F07-40FA-BE0D-2235F9DDDAB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94303" y="4071557"/>
            <a:ext cx="4902200" cy="712587"/>
          </a:xfrm>
        </p:spPr>
        <p:txBody>
          <a:bodyPr/>
          <a:lstStyle/>
          <a:p>
            <a:r>
              <a:rPr lang="en-US" dirty="0" smtClean="0"/>
              <a:t>SQLite3 – </a:t>
            </a:r>
            <a:r>
              <a:rPr lang="ru-RU" dirty="0" smtClean="0"/>
              <a:t>СУБД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1579004" y="1492368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1579003" y="2311221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1579003" y="3130074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Треугольник 20">
            <a:extLst>
              <a:ext uri="{FF2B5EF4-FFF2-40B4-BE49-F238E27FC236}">
                <a16:creationId xmlns:a16="http://schemas.microsoft.com/office/drawing/2014/main" id="{5708B7E4-FD6C-F097-8EA1-248753BA77F9}"/>
              </a:ext>
            </a:extLst>
          </p:cNvPr>
          <p:cNvSpPr/>
          <p:nvPr/>
        </p:nvSpPr>
        <p:spPr>
          <a:xfrm rot="5400000">
            <a:off x="1579003" y="3962139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89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Меры безопасности данных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рамках проекта реализованы следующие меры безопасности данных</a:t>
            </a:r>
            <a:r>
              <a:rPr lang="en-US" dirty="0" smtClean="0"/>
              <a:t>:</a:t>
            </a:r>
          </a:p>
          <a:p>
            <a:r>
              <a:rPr lang="ru-RU" dirty="0" smtClean="0"/>
              <a:t>Ролевая модель (врач – сотрудник кадровой службы – заведующий отделением)</a:t>
            </a:r>
          </a:p>
          <a:p>
            <a:r>
              <a:rPr lang="ru-RU" dirty="0" smtClean="0"/>
              <a:t>Хеширование паролей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0326316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7345</TotalTime>
  <Words>83</Words>
  <Application>Microsoft Office PowerPoint</Application>
  <PresentationFormat>Широкоэкранный</PresentationFormat>
  <Paragraphs>20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0" baseType="lpstr">
      <vt:lpstr>Amatic SC</vt:lpstr>
      <vt:lpstr>Arial</vt:lpstr>
      <vt:lpstr>Calibri</vt:lpstr>
      <vt:lpstr>Montserrat</vt:lpstr>
      <vt:lpstr>Wingdings</vt:lpstr>
      <vt:lpstr>Для Академия инноваторов 16_9</vt:lpstr>
      <vt:lpstr>u1z1</vt:lpstr>
      <vt:lpstr>Развертывание приложения</vt:lpstr>
      <vt:lpstr>Используемые технологии</vt:lpstr>
      <vt:lpstr>Меры безопасности данных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Gaknas</cp:lastModifiedBy>
  <cp:revision>70</cp:revision>
  <dcterms:created xsi:type="dcterms:W3CDTF">2023-05-15T07:36:23Z</dcterms:created>
  <dcterms:modified xsi:type="dcterms:W3CDTF">2024-06-16T20:13:57Z</dcterms:modified>
</cp:coreProperties>
</file>

<file path=docProps/thumbnail.jpeg>
</file>